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2" autoAdjust="0"/>
    <p:restoredTop sz="94660"/>
  </p:normalViewPr>
  <p:slideViewPr>
    <p:cSldViewPr snapToGrid="0">
      <p:cViewPr varScale="1">
        <p:scale>
          <a:sx n="47" d="100"/>
          <a:sy n="47" d="100"/>
        </p:scale>
        <p:origin x="58" y="9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9EC1C0-52D4-45FF-B0DE-A3E1AF746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BDC9EB6-2B4F-4AA3-A75E-CE46ECCAF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715B623-A6A6-4039-A5ED-8C7612A6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C91C-05A8-4B22-A45D-2342A7B14E8B}" type="datetimeFigureOut">
              <a:rPr kumimoji="1" lang="ja-JP" altLang="en-US" smtClean="0"/>
              <a:t>2021/7/21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0695BCC-29BF-46E2-A64F-61E85CF67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0B210B-6D48-40A6-9248-F51793900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C8F6-F079-492E-AD5D-6A8465D420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076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FF51AB-FA87-41B6-A8F0-97941C4EB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BC7A828-C06D-472C-9D6F-18952D5B57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19F8720-C323-420B-928F-F6540C7F0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C91C-05A8-4B22-A45D-2342A7B14E8B}" type="datetimeFigureOut">
              <a:rPr kumimoji="1" lang="ja-JP" altLang="en-US" smtClean="0"/>
              <a:t>2021/7/21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6C130D-1243-4203-AD12-B5224BBC8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2C48E7-9E24-4B11-88D2-484B87D5F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C8F6-F079-492E-AD5D-6A8465D420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580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DC8ABD6-5667-4E81-9172-5D17B1AB7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6AF1407-C3EC-4C07-8542-1B1BF08E8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4E46FC-6E9D-470E-870F-69239A657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C91C-05A8-4B22-A45D-2342A7B14E8B}" type="datetimeFigureOut">
              <a:rPr kumimoji="1" lang="ja-JP" altLang="en-US" smtClean="0"/>
              <a:t>2021/7/21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F7AC36F-7879-4AC5-B942-707C8928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91A2C2-32CC-42D7-AB46-4A22A466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C8F6-F079-492E-AD5D-6A8465D420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337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FE2859-CE50-4E75-BCBF-58C17A28F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19D804-4BC8-4205-B5DF-7ADCC5D21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FF96B3-5994-439E-BCF0-7A5E441AE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C91C-05A8-4B22-A45D-2342A7B14E8B}" type="datetimeFigureOut">
              <a:rPr kumimoji="1" lang="ja-JP" altLang="en-US" smtClean="0"/>
              <a:t>2021/7/21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B994EA9-E9DE-463F-84D7-17FF76B67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1F7D55-9B11-4787-8FB4-77D07478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C8F6-F079-492E-AD5D-6A8465D420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3182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72633F-B0FB-4BDD-A005-D9D4C9B7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863EEDB-8304-42D1-A55B-FDE7CFB1B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A5FFA8-3DE5-48F9-B964-1C26DBB08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C91C-05A8-4B22-A45D-2342A7B14E8B}" type="datetimeFigureOut">
              <a:rPr kumimoji="1" lang="ja-JP" altLang="en-US" smtClean="0"/>
              <a:t>2021/7/21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25EC71E-A791-4270-ACC1-0444843D9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7D802B0-1227-46BF-B22D-315BFC43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C8F6-F079-492E-AD5D-6A8465D420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3863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B7C3BE-9EB3-469B-9765-72F2E3AD4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ABFE31-252B-461B-ABDF-BF63A17CE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26A6D4C-C9F3-4EBE-8D03-BEC70B6F1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1547B3-07B7-4B51-B0EA-CC7AD3F1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C91C-05A8-4B22-A45D-2342A7B14E8B}" type="datetimeFigureOut">
              <a:rPr kumimoji="1" lang="ja-JP" altLang="en-US" smtClean="0"/>
              <a:t>2021/7/21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CF19B0C-0C56-4539-931E-AE7C085E2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B490DC5-639B-46B8-B23A-A12D86E97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C8F6-F079-492E-AD5D-6A8465D420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99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2636E2-4AD3-45D3-927C-9D92736B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28B721F-B0D2-4A25-918E-770B9DEEE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5067E23-083C-4A05-9098-8DC31075D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FEED039-5987-41F4-BA26-5EFA13CB3F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3931D2C-209A-4A9D-A1CA-1E9CD07BF9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78C3F12-648C-4CE2-8A7D-CF1AC9111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C91C-05A8-4B22-A45D-2342A7B14E8B}" type="datetimeFigureOut">
              <a:rPr kumimoji="1" lang="ja-JP" altLang="en-US" smtClean="0"/>
              <a:t>2021/7/21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1048D4D-7DFE-44A4-8F31-4455EBF3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200EE19-8E15-4DBF-9A4D-8B59480D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C8F6-F079-492E-AD5D-6A8465D420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531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5FDAB1-111D-483B-AE83-BA2F8EB4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272CA97-DA6D-4B3E-8334-9327D236E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C91C-05A8-4B22-A45D-2342A7B14E8B}" type="datetimeFigureOut">
              <a:rPr kumimoji="1" lang="ja-JP" altLang="en-US" smtClean="0"/>
              <a:t>2021/7/21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548CDBB-7BF9-44D0-9019-A589BE912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75C0E65-F9EE-4538-9B47-20588340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C8F6-F079-492E-AD5D-6A8465D420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36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1E97763-C216-4259-95EF-CB2D6D3C4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C91C-05A8-4B22-A45D-2342A7B14E8B}" type="datetimeFigureOut">
              <a:rPr kumimoji="1" lang="ja-JP" altLang="en-US" smtClean="0"/>
              <a:t>2021/7/21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D827DE6-680B-4822-B4D4-A5933FFD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7281AD-DA37-4A1D-8B77-B2D308EC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C8F6-F079-492E-AD5D-6A8465D420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20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DA5FF3-A47A-47D4-90FE-19E04696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7C5E1D-8DD2-4243-9DC8-94BAFD404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E760C96-DB46-48C0-88A8-8B3AE413B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6A89941-4D01-49AB-B4CC-FE3FD71D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C91C-05A8-4B22-A45D-2342A7B14E8B}" type="datetimeFigureOut">
              <a:rPr kumimoji="1" lang="ja-JP" altLang="en-US" smtClean="0"/>
              <a:t>2021/7/21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803FA25-FAE1-408C-BA48-9EE09CB28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9330013-A716-4635-B89C-532475186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C8F6-F079-492E-AD5D-6A8465D420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008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3D3692-B071-44CC-B658-7BA14DB24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8C28778-6629-4658-9F03-001C8FF9E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B8FC56D-EC87-4DDD-AD78-EA2BB6A54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5991219-6370-4428-8F31-C2D0F41A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C91C-05A8-4B22-A45D-2342A7B14E8B}" type="datetimeFigureOut">
              <a:rPr kumimoji="1" lang="ja-JP" altLang="en-US" smtClean="0"/>
              <a:t>2021/7/21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6746DD5-D0C3-4F3F-8DD4-548A1A84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71224A3-08D1-411C-BE40-134D570A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C8F6-F079-492E-AD5D-6A8465D420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124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4358A47-B15B-423C-A89D-765B95CC9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9D98B5-5C7F-44A1-9CA2-749F7107F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29464D-CF44-4015-9FE3-CEF36D588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CC91C-05A8-4B22-A45D-2342A7B14E8B}" type="datetimeFigureOut">
              <a:rPr kumimoji="1" lang="ja-JP" altLang="en-US" smtClean="0"/>
              <a:t>2021/7/21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BF95137-3939-4CB6-932B-8F335428A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229347-018D-4541-9E69-BE875294E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DC8F6-F079-492E-AD5D-6A8465D420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709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C9F608-B710-4FB9-9B09-DFBD3D42CE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0A0BC09-0A7A-4C03-AB9A-1E9198AA7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4556" y="3509963"/>
            <a:ext cx="9144000" cy="1655762"/>
          </a:xfr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4E6C2C1-898C-4ED3-8590-5A4B74C08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3" y="80963"/>
            <a:ext cx="2511028" cy="334803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0933EF5-9131-46F7-93FC-2C322BD26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28" y="80963"/>
            <a:ext cx="2511028" cy="334803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3923394-5DBC-4D96-B60F-4231B1759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67" y="80962"/>
            <a:ext cx="2571751" cy="342900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DCECABE-142E-468E-AA6C-539557119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421" y="80963"/>
            <a:ext cx="2571752" cy="342900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EA5A3AA-8C6B-449B-9492-17ECCE089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3" y="3558070"/>
            <a:ext cx="2423659" cy="323154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EED4D3A-7A8F-4517-BB25-39164891C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97" y="3509963"/>
            <a:ext cx="2511028" cy="334803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45CF9A1-2D5D-4126-A9D5-F6DD7B796A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656" y="3590927"/>
            <a:ext cx="2411384" cy="3215178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0EADDE1-8F62-4A18-ACD1-3739053CA3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202" y="3590927"/>
            <a:ext cx="2411384" cy="321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1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237E6E-7128-41D7-BF63-90A6AE2A7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15EA7C1-5F37-40DC-8FF7-3DBF5D1A9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9" y="196453"/>
            <a:ext cx="2241352" cy="2988470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938161-2008-44E8-B159-CF3729FF9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77" y="196453"/>
            <a:ext cx="3984627" cy="298847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F6918AB-C910-45EE-A5CF-C12D5338E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80" y="196453"/>
            <a:ext cx="2241353" cy="298847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9A04A2E-EC4F-4CE9-B05E-3C6CB9AD3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004" y="98226"/>
            <a:ext cx="2315023" cy="308669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B28C607-86F3-4BD0-B5FA-B5DCEA522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7" y="3451822"/>
            <a:ext cx="2241352" cy="298846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8AE208A-8987-47D0-B3AB-32FD59403E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42" y="3429000"/>
            <a:ext cx="2315023" cy="308669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718B374-6AA1-49BC-A538-DD9362D89D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43" y="3406178"/>
            <a:ext cx="2315023" cy="308669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16FE5C8-CC5B-454B-802C-5DBFD980D2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358" y="3451822"/>
            <a:ext cx="2315023" cy="308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91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0</Words>
  <Application>Microsoft Office PowerPoint</Application>
  <PresentationFormat>ワイド画面</PresentationFormat>
  <Paragraphs>0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6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松岡 創</dc:creator>
  <cp:lastModifiedBy>松岡 創</cp:lastModifiedBy>
  <cp:revision>1</cp:revision>
  <cp:lastPrinted>2021-07-21T05:49:18Z</cp:lastPrinted>
  <dcterms:created xsi:type="dcterms:W3CDTF">2021-07-21T05:49:03Z</dcterms:created>
  <dcterms:modified xsi:type="dcterms:W3CDTF">2021-07-21T07:34:31Z</dcterms:modified>
</cp:coreProperties>
</file>